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28"/>
  </p:notesMasterIdLst>
  <p:handoutMasterIdLst>
    <p:handoutMasterId r:id="rId2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33" r:id="rId10"/>
    <p:sldId id="1334" r:id="rId11"/>
    <p:sldId id="1342" r:id="rId12"/>
    <p:sldId id="1343" r:id="rId13"/>
    <p:sldId id="1335" r:id="rId14"/>
    <p:sldId id="1336" r:id="rId15"/>
    <p:sldId id="1338" r:id="rId16"/>
    <p:sldId id="1339" r:id="rId17"/>
    <p:sldId id="1340" r:id="rId18"/>
    <p:sldId id="1341" r:id="rId19"/>
    <p:sldId id="1344" r:id="rId20"/>
    <p:sldId id="1345" r:id="rId21"/>
    <p:sldId id="1346" r:id="rId22"/>
    <p:sldId id="1347" r:id="rId23"/>
    <p:sldId id="1348" r:id="rId24"/>
    <p:sldId id="1349" r:id="rId25"/>
    <p:sldId id="1350" r:id="rId26"/>
    <p:sldId id="1351" r:id="rId2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4" autoAdjust="0"/>
    <p:restoredTop sz="96925" autoAdjust="0"/>
  </p:normalViewPr>
  <p:slideViewPr>
    <p:cSldViewPr snapToGrid="0">
      <p:cViewPr varScale="1">
        <p:scale>
          <a:sx n="79" d="100"/>
          <a:sy n="79" d="100"/>
        </p:scale>
        <p:origin x="240" y="92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2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11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18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API Explorer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</a:t>
            </a:r>
            <a:r>
              <a:rPr lang="en-US" dirty="0" err="1"/>
              <a:t>verfication</a:t>
            </a:r>
            <a:endParaRPr lang="en-US" dirty="0"/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57783</TotalTime>
  <Words>1169</Words>
  <Application>Microsoft Macintosh PowerPoint</Application>
  <PresentationFormat>Widescreen</PresentationFormat>
  <Paragraphs>209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API Explorer</vt:lpstr>
      <vt:lpstr>Key phrases and sentiment</vt:lpstr>
      <vt:lpstr>In code</vt:lpstr>
      <vt:lpstr>Amazon Rekognition</vt:lpstr>
      <vt:lpstr>Object and scene detection</vt:lpstr>
      <vt:lpstr>Celebrity Recognition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4180</cp:revision>
  <dcterms:created xsi:type="dcterms:W3CDTF">1999-05-23T11:18:07Z</dcterms:created>
  <dcterms:modified xsi:type="dcterms:W3CDTF">2018-04-09T13:35:34Z</dcterms:modified>
  <cp:category>Lecture</cp:category>
</cp:coreProperties>
</file>